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№29</a:t>
            </a:r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Игра: «Четвёртый лишний» по теме: «Школьные принадлежности»</a:t>
            </a:r>
            <a:br>
              <a:rPr lang="ru-RU" sz="32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14800" y="4495800"/>
            <a:ext cx="5029200" cy="11430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льга\Downloads\школьные принадлежности\96715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0"/>
            <a:ext cx="3352800" cy="2858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школьные принадлежности\0_8db1c_82279764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419600"/>
            <a:ext cx="1879600" cy="1879600"/>
          </a:xfrm>
          <a:prstGeom prst="rect">
            <a:avLst/>
          </a:prstGeom>
          <a:noFill/>
        </p:spPr>
      </p:pic>
      <p:pic>
        <p:nvPicPr>
          <p:cNvPr id="2051" name="Picture 3" descr="C:\Users\Ольга\Downloads\школьные принадлежности\pencil-clipar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1699978" cy="1895475"/>
          </a:xfrm>
          <a:prstGeom prst="rect">
            <a:avLst/>
          </a:prstGeom>
          <a:noFill/>
        </p:spPr>
      </p:pic>
      <p:pic>
        <p:nvPicPr>
          <p:cNvPr id="2052" name="Picture 4" descr="C:\Users\Ольга\Downloads\школьные принадлежности\cm-clipart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311941">
            <a:off x="4706066" y="1650752"/>
            <a:ext cx="2687638" cy="1348295"/>
          </a:xfrm>
          <a:prstGeom prst="rect">
            <a:avLst/>
          </a:prstGeom>
          <a:noFill/>
        </p:spPr>
      </p:pic>
      <p:pic>
        <p:nvPicPr>
          <p:cNvPr id="2053" name="Picture 5" descr="C:\Users\Ольга\Downloads\игрушки\202029_138427682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886200"/>
            <a:ext cx="1219200" cy="22002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95400" y="304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Найти четвёртый лишний    (кликнуть по картинке мышкой)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95400" y="304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Найти четвёртый лишний    (кликнуть по картинке мышкой)</a:t>
            </a:r>
            <a:endParaRPr lang="ru-RU" dirty="0"/>
          </a:p>
        </p:txBody>
      </p:sp>
      <p:pic>
        <p:nvPicPr>
          <p:cNvPr id="3074" name="Picture 2" descr="C:\Users\Ольга\Downloads\игрушки\202439_138427707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495800"/>
            <a:ext cx="1447800" cy="1447800"/>
          </a:xfrm>
          <a:prstGeom prst="rect">
            <a:avLst/>
          </a:prstGeom>
          <a:noFill/>
        </p:spPr>
      </p:pic>
      <p:pic>
        <p:nvPicPr>
          <p:cNvPr id="3077" name="Picture 5" descr="C:\Users\Ольга\Downloads\школьные принадлежности\1551306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267200"/>
            <a:ext cx="2381250" cy="16002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9" name="Picture 7" descr="C:\Users\Ольга\Downloads\школьные принадлежности\books-closed-book-clip-art-free-clipart-images-clipart-books-3984_2110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2819400" cy="1493206"/>
          </a:xfrm>
          <a:prstGeom prst="rect">
            <a:avLst/>
          </a:prstGeom>
          <a:noFill/>
        </p:spPr>
      </p:pic>
      <p:pic>
        <p:nvPicPr>
          <p:cNvPr id="3080" name="Picture 8" descr="C:\Users\Ольга\Downloads\школьные принадлежности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95400" y="304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Найти четвёртый лишний    (кликнуть по картинке мышкой)</a:t>
            </a:r>
            <a:endParaRPr lang="ru-RU" dirty="0"/>
          </a:p>
        </p:txBody>
      </p:sp>
      <p:pic>
        <p:nvPicPr>
          <p:cNvPr id="4098" name="Picture 2" descr="C:\Users\Ольга\Downloads\школьные принадлежности\5720676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2457450" cy="2457450"/>
          </a:xfrm>
          <a:prstGeom prst="rect">
            <a:avLst/>
          </a:prstGeom>
          <a:noFill/>
        </p:spPr>
      </p:pic>
      <p:pic>
        <p:nvPicPr>
          <p:cNvPr id="4099" name="Picture 3" descr="C:\Users\Ольга\Downloads\школьные принадлежности\29085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343400"/>
            <a:ext cx="1670050" cy="2003160"/>
          </a:xfrm>
          <a:prstGeom prst="rect">
            <a:avLst/>
          </a:prstGeom>
          <a:noFill/>
        </p:spPr>
      </p:pic>
      <p:pic>
        <p:nvPicPr>
          <p:cNvPr id="4100" name="Picture 4" descr="C:\Users\Ольга\Downloads\школьные принадлежности\21140649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95400"/>
            <a:ext cx="2238375" cy="2238375"/>
          </a:xfrm>
          <a:prstGeom prst="rect">
            <a:avLst/>
          </a:prstGeom>
          <a:noFill/>
        </p:spPr>
      </p:pic>
      <p:pic>
        <p:nvPicPr>
          <p:cNvPr id="4101" name="Picture 5" descr="C:\Users\Ольга\Downloads\овощи   фрукты\овощи\0_a1b72_b32e05de_X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114800"/>
            <a:ext cx="1892819" cy="21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95400" y="304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Найти четвёртый лишний    (кликнуть по картинке мышкой)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Ольга\Downloads\школьные принадлежности\1013959608 копия коп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524000"/>
            <a:ext cx="2587894" cy="2544763"/>
          </a:xfrm>
          <a:prstGeom prst="rect">
            <a:avLst/>
          </a:prstGeom>
          <a:noFill/>
        </p:spPr>
      </p:pic>
      <p:pic>
        <p:nvPicPr>
          <p:cNvPr id="5125" name="Picture 5" descr="C:\Users\Ольга\Downloads\школьные принадлежности\pencil_PNG38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400"/>
            <a:ext cx="3124200" cy="1029982"/>
          </a:xfrm>
          <a:prstGeom prst="rect">
            <a:avLst/>
          </a:prstGeom>
          <a:noFill/>
        </p:spPr>
      </p:pic>
      <p:pic>
        <p:nvPicPr>
          <p:cNvPr id="5126" name="Picture 6" descr="C:\Users\Ольга\Downloads\школьные принадлежности\30bed9acd8c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371600"/>
            <a:ext cx="1981200" cy="2081878"/>
          </a:xfrm>
          <a:prstGeom prst="rect">
            <a:avLst/>
          </a:prstGeom>
          <a:noFill/>
        </p:spPr>
      </p:pic>
      <p:pic>
        <p:nvPicPr>
          <p:cNvPr id="5127" name="Picture 7" descr="C:\Users\Ольга\Downloads\мебель\1009_8757e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733800"/>
            <a:ext cx="1738312" cy="287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95400" y="304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Найти четвёртый лишний    (кликнуть по картинке мышкой)</a:t>
            </a:r>
            <a:endParaRPr lang="ru-RU" dirty="0"/>
          </a:p>
        </p:txBody>
      </p:sp>
      <p:pic>
        <p:nvPicPr>
          <p:cNvPr id="6146" name="Picture 2" descr="C:\Users\Ольга\Downloads\овощи   фрукты\фрукты\0_76f5d_5c14b65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2209800" cy="2113048"/>
          </a:xfrm>
          <a:prstGeom prst="rect">
            <a:avLst/>
          </a:prstGeom>
          <a:noFill/>
        </p:spPr>
      </p:pic>
      <p:pic>
        <p:nvPicPr>
          <p:cNvPr id="11" name="Picture 3" descr="C:\Users\пк1\Downloads\imgpreview (2) коп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23892">
            <a:off x="5752124" y="1694955"/>
            <a:ext cx="1646312" cy="1581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к1\Downloads\imgprevie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1296144" cy="173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пк1\Downloads\school0615 коп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1677088" cy="1996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95400" y="304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Найти четвёртый лишний    (кликнуть по картинке мышкой)</a:t>
            </a:r>
            <a:endParaRPr lang="ru-RU" dirty="0"/>
          </a:p>
        </p:txBody>
      </p:sp>
      <p:pic>
        <p:nvPicPr>
          <p:cNvPr id="7" name="Picture 2" descr="C:\Users\пк1\Downloads\imgpreview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793329" cy="1798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Художественный клипарт, краски, карандаши, палитры, мольберты - клипарт в формате PNG на прозрачном фоне &quot; Портал графики и ди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6092">
            <a:off x="1206781" y="4271089"/>
            <a:ext cx="2155669" cy="1746092"/>
          </a:xfrm>
          <a:prstGeom prst="rect">
            <a:avLst/>
          </a:prstGeom>
          <a:noFill/>
        </p:spPr>
      </p:pic>
      <p:pic>
        <p:nvPicPr>
          <p:cNvPr id="8194" name="Picture 2" descr="C:\Users\Ольга\Downloads\транспорт\415056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191000"/>
            <a:ext cx="2743200" cy="1473132"/>
          </a:xfrm>
          <a:prstGeom prst="rect">
            <a:avLst/>
          </a:prstGeom>
          <a:noFill/>
        </p:spPr>
      </p:pic>
      <p:pic>
        <p:nvPicPr>
          <p:cNvPr id="14" name="Picture 2" descr="C:\Users\Ольга\Downloads\выпускной\astucci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066800"/>
            <a:ext cx="246697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95400" y="3048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Найти четвёртый лишний    (кликнуть по картинке мышкой)</a:t>
            </a:r>
            <a:endParaRPr lang="ru-RU" dirty="0"/>
          </a:p>
        </p:txBody>
      </p:sp>
      <p:pic>
        <p:nvPicPr>
          <p:cNvPr id="3" name="Picture 2" descr="C:\Users\пк1\Downloads\1002531764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13712"/>
            <a:ext cx="1600200" cy="1929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Ольга\Downloads\школьные принадлежности\линей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038600"/>
            <a:ext cx="3467100" cy="1739329"/>
          </a:xfrm>
          <a:prstGeom prst="rect">
            <a:avLst/>
          </a:prstGeom>
          <a:noFill/>
        </p:spPr>
      </p:pic>
      <p:pic>
        <p:nvPicPr>
          <p:cNvPr id="5" name="Picture 2" descr="C:\Users\Ольга\Downloads\школьные принадлежности\20130630195908-a8441d42-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371600"/>
            <a:ext cx="1905000" cy="1905000"/>
          </a:xfrm>
          <a:prstGeom prst="rect">
            <a:avLst/>
          </a:prstGeom>
          <a:noFill/>
        </p:spPr>
      </p:pic>
      <p:pic>
        <p:nvPicPr>
          <p:cNvPr id="7171" name="Picture 3" descr="C:\Users\Ольга\Downloads\одежда  обувь  головные уборы\одежда\i (3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219200"/>
            <a:ext cx="2413000" cy="241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ownloads\смайлики\img-20170721102421-224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000125"/>
            <a:ext cx="5080000" cy="4857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4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Тема74</Template>
  <TotalTime>1</TotalTime>
  <Words>64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Тема74</vt:lpstr>
      <vt:lpstr>  МАДОУ детский сад №29  Игра: «Четвёртый лишний» по теме: «Школьные принадлежности»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Лебедянь  МБДОУ детский сад  комбинированного вида №2  Игра: «Четвёртый лишний» по теме: «Школьные принадлежности» </dc:title>
  <dc:creator>Ольга</dc:creator>
  <cp:lastModifiedBy>Оксана</cp:lastModifiedBy>
  <cp:revision>2</cp:revision>
  <dcterms:created xsi:type="dcterms:W3CDTF">2018-04-19T16:31:05Z</dcterms:created>
  <dcterms:modified xsi:type="dcterms:W3CDTF">2020-04-04T05:25:22Z</dcterms:modified>
</cp:coreProperties>
</file>